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D18"/>
    <a:srgbClr val="EBE74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2" d="100"/>
          <a:sy n="102" d="100"/>
        </p:scale>
        <p:origin x="-135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76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100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38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2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2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72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94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6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7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96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5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B3124-F000-4501-92AE-E8C3B2C44A41}" type="datetimeFigureOut">
              <a:rPr lang="en-CA" smtClean="0"/>
              <a:t>20/02/2013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EE46-18F4-4EF4-A007-42E360068B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72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3312368" cy="1974081"/>
          </a:xfrm>
        </p:spPr>
        <p:txBody>
          <a:bodyPr>
            <a:normAutofit fontScale="90000"/>
          </a:bodyPr>
          <a:lstStyle/>
          <a:p>
            <a:r>
              <a:rPr lang="en-CA" sz="40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Jeux</a:t>
            </a:r>
            <a: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du Québec</a:t>
            </a:r>
            <a:b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40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Patinage</a:t>
            </a:r>
            <a: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Bourassa</a:t>
            </a:r>
            <a:r>
              <a:rPr lang="en-CA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/>
            </a:r>
            <a:br>
              <a:rPr lang="en-CA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36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26 </a:t>
            </a:r>
            <a:r>
              <a:rPr lang="en-CA" sz="36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janvier</a:t>
            </a:r>
            <a:r>
              <a:rPr lang="en-CA" sz="36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2013</a:t>
            </a:r>
            <a:endParaRPr lang="en-CA" sz="3600" b="1" i="1" dirty="0">
              <a:solidFill>
                <a:schemeClr val="accent1">
                  <a:lumMod val="75000"/>
                </a:schemeClr>
              </a:solidFill>
              <a:latin typeface="BritannicEFBol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2587"/>
            <a:ext cx="3560440" cy="622920"/>
          </a:xfrm>
        </p:spPr>
        <p:txBody>
          <a:bodyPr/>
          <a:lstStyle/>
          <a:p>
            <a:r>
              <a:rPr lang="en-CA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Novice Dames</a:t>
            </a:r>
          </a:p>
          <a:p>
            <a:endParaRPr lang="en-CA" b="1" i="1" dirty="0">
              <a:solidFill>
                <a:schemeClr val="tx2">
                  <a:lumMod val="60000"/>
                  <a:lumOff val="40000"/>
                </a:schemeClr>
              </a:solidFill>
              <a:latin typeface="BritannicEFBold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4664"/>
            <a:ext cx="3759882" cy="50131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5877271"/>
            <a:ext cx="3272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i="1" dirty="0" smtClean="0">
                <a:solidFill>
                  <a:srgbClr val="EBE743"/>
                </a:solidFill>
                <a:latin typeface="BritannicEFBold" pitchFamily="2" charset="0"/>
              </a:rPr>
              <a:t>Madison Hopkins</a:t>
            </a:r>
            <a:endParaRPr lang="en-CA" sz="3200" i="1" dirty="0">
              <a:solidFill>
                <a:srgbClr val="EBE7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9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3600400" cy="2190105"/>
          </a:xfrm>
        </p:spPr>
        <p:txBody>
          <a:bodyPr>
            <a:normAutofit fontScale="90000"/>
          </a:bodyPr>
          <a:lstStyle/>
          <a:p>
            <a:r>
              <a:rPr lang="en-CA" sz="40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Jeux</a:t>
            </a:r>
            <a: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du Québec</a:t>
            </a:r>
            <a:b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40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Patinage</a:t>
            </a:r>
            <a:r>
              <a:rPr lang="en-CA" sz="40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Bourassa</a:t>
            </a:r>
            <a:r>
              <a:rPr lang="en-CA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/>
            </a:r>
            <a:br>
              <a:rPr lang="en-CA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36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26 </a:t>
            </a:r>
            <a:r>
              <a:rPr lang="en-CA" sz="3600" b="1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janvier</a:t>
            </a:r>
            <a:r>
              <a:rPr lang="en-CA" sz="3600" b="1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2013</a:t>
            </a:r>
            <a:endParaRPr lang="en-CA" sz="3600" b="1" i="1" dirty="0">
              <a:solidFill>
                <a:schemeClr val="accent1">
                  <a:lumMod val="75000"/>
                </a:schemeClr>
              </a:solidFill>
              <a:latin typeface="BritannicEFBol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602324"/>
            <a:ext cx="3560440" cy="622920"/>
          </a:xfrm>
        </p:spPr>
        <p:txBody>
          <a:bodyPr/>
          <a:lstStyle/>
          <a:p>
            <a:r>
              <a:rPr lang="en-CA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Pré</a:t>
            </a:r>
            <a:r>
              <a:rPr lang="en-CA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-Novice</a:t>
            </a:r>
            <a:r>
              <a:rPr lang="en-C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CA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Dames</a:t>
            </a:r>
            <a:endParaRPr lang="en-CA" b="1" i="1" dirty="0">
              <a:solidFill>
                <a:schemeClr val="tx2">
                  <a:lumMod val="60000"/>
                  <a:lumOff val="40000"/>
                </a:schemeClr>
              </a:solidFill>
              <a:latin typeface="BritannicEFBold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44" y="260648"/>
            <a:ext cx="3489852" cy="4653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3888" y="5589240"/>
            <a:ext cx="3012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i="1" dirty="0" smtClean="0">
                <a:solidFill>
                  <a:srgbClr val="EBE743"/>
                </a:solidFill>
                <a:latin typeface="BritannicEFBold" pitchFamily="2" charset="0"/>
              </a:rPr>
              <a:t>Meagan </a:t>
            </a:r>
            <a:r>
              <a:rPr lang="en-CA" sz="2800" b="1" i="1" dirty="0" err="1" smtClean="0">
                <a:solidFill>
                  <a:srgbClr val="EBE743"/>
                </a:solidFill>
                <a:latin typeface="BritannicEFBold" pitchFamily="2" charset="0"/>
              </a:rPr>
              <a:t>Continelli</a:t>
            </a:r>
            <a:endParaRPr lang="en-CA" sz="2800" b="1" i="1" dirty="0">
              <a:solidFill>
                <a:srgbClr val="EBE743"/>
              </a:solidFill>
              <a:latin typeface="BritannicEF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91" y="1124744"/>
            <a:ext cx="3936437" cy="2088232"/>
          </a:xfrm>
        </p:spPr>
        <p:txBody>
          <a:bodyPr>
            <a:normAutofit fontScale="90000"/>
          </a:bodyPr>
          <a:lstStyle/>
          <a:p>
            <a:r>
              <a:rPr lang="en-CA" sz="4000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Jeux</a:t>
            </a:r>
            <a:r>
              <a:rPr lang="en-CA" sz="4000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du Québec</a:t>
            </a:r>
            <a:br>
              <a:rPr lang="en-CA" sz="4000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4000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Patinage</a:t>
            </a:r>
            <a:r>
              <a:rPr lang="en-CA" sz="4000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Bourassa</a:t>
            </a:r>
            <a:r>
              <a:rPr lang="en-CA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/>
            </a:r>
            <a:br>
              <a:rPr lang="en-CA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</a:br>
            <a:r>
              <a:rPr lang="en-CA" sz="3600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26 </a:t>
            </a:r>
            <a:r>
              <a:rPr lang="en-CA" sz="3600" i="1" dirty="0" err="1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janvier</a:t>
            </a:r>
            <a:r>
              <a:rPr lang="en-CA" sz="3600" i="1" dirty="0" smtClean="0">
                <a:solidFill>
                  <a:schemeClr val="accent1">
                    <a:lumMod val="75000"/>
                  </a:schemeClr>
                </a:solidFill>
                <a:latin typeface="BritannicEFBold" pitchFamily="2" charset="0"/>
              </a:rPr>
              <a:t> 2013</a:t>
            </a:r>
            <a:endParaRPr lang="en-CA" sz="3600" i="1" dirty="0">
              <a:solidFill>
                <a:schemeClr val="accent1">
                  <a:lumMod val="75000"/>
                </a:schemeClr>
              </a:solidFill>
              <a:latin typeface="BritannicEFBol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01716"/>
            <a:ext cx="3024336" cy="622920"/>
          </a:xfrm>
        </p:spPr>
        <p:txBody>
          <a:bodyPr/>
          <a:lstStyle/>
          <a:p>
            <a:r>
              <a:rPr lang="en-CA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Juvénile</a:t>
            </a:r>
            <a:r>
              <a:rPr lang="en-CA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itannicEFBold" pitchFamily="2" charset="0"/>
              </a:rPr>
              <a:t> Dames</a:t>
            </a:r>
            <a:endParaRPr lang="en-CA" b="1" i="1" dirty="0">
              <a:solidFill>
                <a:schemeClr val="tx2">
                  <a:lumMod val="60000"/>
                  <a:lumOff val="40000"/>
                </a:schemeClr>
              </a:solidFill>
              <a:latin typeface="BritannicEFBold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20688"/>
            <a:ext cx="4956043" cy="3717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1960" y="479715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i="1" dirty="0" err="1" smtClean="0">
                <a:solidFill>
                  <a:srgbClr val="E2DD18"/>
                </a:solidFill>
                <a:latin typeface="BritannicEFBold" pitchFamily="2" charset="0"/>
              </a:rPr>
              <a:t>Carolanne</a:t>
            </a:r>
            <a:r>
              <a:rPr lang="en-CA" sz="2400" b="1" i="1" dirty="0" smtClean="0">
                <a:solidFill>
                  <a:srgbClr val="E2DD18"/>
                </a:solidFill>
                <a:latin typeface="BritannicEFBold" pitchFamily="2" charset="0"/>
              </a:rPr>
              <a:t> Cyr-Vanier </a:t>
            </a:r>
          </a:p>
          <a:p>
            <a:pPr algn="ctr"/>
            <a:r>
              <a:rPr lang="en-CA" sz="2400" b="1" i="1" dirty="0" smtClean="0">
                <a:solidFill>
                  <a:schemeClr val="bg1">
                    <a:lumMod val="65000"/>
                  </a:schemeClr>
                </a:solidFill>
                <a:latin typeface="BritannicEFBold" pitchFamily="2" charset="0"/>
              </a:rPr>
              <a:t>Sophie Laurence Langford</a:t>
            </a:r>
          </a:p>
          <a:p>
            <a:pPr algn="ctr"/>
            <a:r>
              <a:rPr lang="en-CA" sz="2400" b="1" i="1" dirty="0" err="1" smtClean="0">
                <a:solidFill>
                  <a:schemeClr val="bg2">
                    <a:lumMod val="50000"/>
                  </a:schemeClr>
                </a:solidFill>
                <a:latin typeface="BritannicEFBold" pitchFamily="2" charset="0"/>
              </a:rPr>
              <a:t>Nour</a:t>
            </a:r>
            <a:r>
              <a:rPr lang="en-CA" sz="2400" b="1" i="1" dirty="0" smtClean="0">
                <a:solidFill>
                  <a:schemeClr val="bg2">
                    <a:lumMod val="50000"/>
                  </a:schemeClr>
                </a:solidFill>
                <a:latin typeface="BritannicEFBold" pitchFamily="2" charset="0"/>
              </a:rPr>
              <a:t> </a:t>
            </a:r>
            <a:r>
              <a:rPr lang="en-CA" sz="2400" b="1" i="1" dirty="0" err="1" smtClean="0">
                <a:solidFill>
                  <a:schemeClr val="bg2">
                    <a:lumMod val="50000"/>
                  </a:schemeClr>
                </a:solidFill>
                <a:latin typeface="BritannicEFBold" pitchFamily="2" charset="0"/>
              </a:rPr>
              <a:t>Houda</a:t>
            </a:r>
            <a:r>
              <a:rPr lang="en-CA" sz="2400" b="1" i="1" dirty="0" smtClean="0">
                <a:solidFill>
                  <a:schemeClr val="bg2">
                    <a:lumMod val="50000"/>
                  </a:schemeClr>
                </a:solidFill>
                <a:latin typeface="BritannicEFBold" pitchFamily="2" charset="0"/>
              </a:rPr>
              <a:t> </a:t>
            </a:r>
            <a:r>
              <a:rPr lang="en-CA" sz="2400" b="1" i="1" dirty="0" err="1" smtClean="0">
                <a:solidFill>
                  <a:schemeClr val="bg2">
                    <a:lumMod val="50000"/>
                  </a:schemeClr>
                </a:solidFill>
                <a:latin typeface="BritannicEFBold" pitchFamily="2" charset="0"/>
              </a:rPr>
              <a:t>Foura</a:t>
            </a:r>
            <a:endParaRPr lang="en-CA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BritannicEF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Jeux du Québec Patinage Bourassa 26 janvier 2013</vt:lpstr>
      <vt:lpstr>Jeux du Québec Patinage Bourassa 26 janvier 2013</vt:lpstr>
      <vt:lpstr>Jeux du Québec Patinage Bourassa 26 janvier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Jeux du Québec Patinage Bourassa 26 janvier 2013</dc:title>
  <dc:creator>Armand Levesque</dc:creator>
  <cp:lastModifiedBy>Andrée</cp:lastModifiedBy>
  <cp:revision>3</cp:revision>
  <dcterms:created xsi:type="dcterms:W3CDTF">2013-02-13T15:58:23Z</dcterms:created>
  <dcterms:modified xsi:type="dcterms:W3CDTF">2013-02-20T21:58:19Z</dcterms:modified>
</cp:coreProperties>
</file>